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60" r:id="rId2"/>
    <p:sldId id="258" r:id="rId3"/>
    <p:sldId id="256" r:id="rId4"/>
    <p:sldId id="262" r:id="rId5"/>
    <p:sldId id="259" r:id="rId6"/>
    <p:sldId id="257" r:id="rId7"/>
    <p:sldId id="263" r:id="rId8"/>
    <p:sldId id="261" r:id="rId9"/>
    <p:sldId id="265" r:id="rId10"/>
    <p:sldId id="264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132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AE29B2-03F2-4526-B243-346F89EDC011}" type="datetimeFigureOut">
              <a:rPr lang="ru-RU" smtClean="0"/>
              <a:t>04.04.2017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33C240-A0C1-403E-B2BB-6690A0F6D4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92092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33C240-A0C1-403E-B2BB-6690A0F6D4B6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22120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Общий возраст,</a:t>
            </a:r>
            <a:r>
              <a:rPr lang="ru-RU" baseline="0" dirty="0" smtClean="0"/>
              <a:t> с которого лицо подлежит уголовной ответственности к России-16 лет. Однако существует ряд тяжких преступлений, ответственность за которые наступает с 14 лет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33C240-A0C1-403E-B2BB-6690A0F6D4B6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94889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Несовершеннолетний может быть освобожден от административной ответственности.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33C240-A0C1-403E-B2BB-6690A0F6D4B6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40435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Вместе</a:t>
            </a:r>
            <a:r>
              <a:rPr lang="ru-RU" baseline="0" dirty="0" smtClean="0"/>
              <a:t> с несовершеннолетним ребенком, за совершение им правонарушения, преступления, ответственность несут и его родители!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33C240-A0C1-403E-B2BB-6690A0F6D4B6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34630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94E0A-A922-45A2-A336-D1ACC5DA8969}" type="datetimeFigureOut">
              <a:rPr lang="ru-RU" smtClean="0"/>
              <a:t>04.04.2017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16C14-0C6D-4A52-BBD1-E1D8D38824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47639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94E0A-A922-45A2-A336-D1ACC5DA8969}" type="datetimeFigureOut">
              <a:rPr lang="ru-RU" smtClean="0"/>
              <a:t>04.04.2017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16C14-0C6D-4A52-BBD1-E1D8D38824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64060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94E0A-A922-45A2-A336-D1ACC5DA8969}" type="datetimeFigureOut">
              <a:rPr lang="ru-RU" smtClean="0"/>
              <a:t>04.04.2017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16C14-0C6D-4A52-BBD1-E1D8D38824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95105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94E0A-A922-45A2-A336-D1ACC5DA8969}" type="datetimeFigureOut">
              <a:rPr lang="ru-RU" smtClean="0"/>
              <a:t>04.04.2017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16C14-0C6D-4A52-BBD1-E1D8D38824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23434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94E0A-A922-45A2-A336-D1ACC5DA8969}" type="datetimeFigureOut">
              <a:rPr lang="ru-RU" smtClean="0"/>
              <a:t>04.04.2017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16C14-0C6D-4A52-BBD1-E1D8D38824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01750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94E0A-A922-45A2-A336-D1ACC5DA8969}" type="datetimeFigureOut">
              <a:rPr lang="ru-RU" smtClean="0"/>
              <a:t>04.04.2017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16C14-0C6D-4A52-BBD1-E1D8D38824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92637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94E0A-A922-45A2-A336-D1ACC5DA8969}" type="datetimeFigureOut">
              <a:rPr lang="ru-RU" smtClean="0"/>
              <a:t>04.04.2017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16C14-0C6D-4A52-BBD1-E1D8D38824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5347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94E0A-A922-45A2-A336-D1ACC5DA8969}" type="datetimeFigureOut">
              <a:rPr lang="ru-RU" smtClean="0"/>
              <a:t>04.04.2017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16C14-0C6D-4A52-BBD1-E1D8D38824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19408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94E0A-A922-45A2-A336-D1ACC5DA8969}" type="datetimeFigureOut">
              <a:rPr lang="ru-RU" smtClean="0"/>
              <a:t>04.04.2017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16C14-0C6D-4A52-BBD1-E1D8D38824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2508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94E0A-A922-45A2-A336-D1ACC5DA8969}" type="datetimeFigureOut">
              <a:rPr lang="ru-RU" smtClean="0"/>
              <a:t>04.04.2017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16C14-0C6D-4A52-BBD1-E1D8D38824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7712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94E0A-A922-45A2-A336-D1ACC5DA8969}" type="datetimeFigureOut">
              <a:rPr lang="ru-RU" smtClean="0"/>
              <a:t>04.04.2017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16C14-0C6D-4A52-BBD1-E1D8D38824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87131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94E0A-A922-45A2-A336-D1ACC5DA8969}" type="datetimeFigureOut">
              <a:rPr lang="ru-RU" smtClean="0"/>
              <a:t>04.04.2017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A16C14-0C6D-4A52-BBD1-E1D8D38824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4748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jpeg"/><Relationship Id="rId5" Type="http://schemas.openxmlformats.org/officeDocument/2006/relationships/image" Target="../media/image1.jpeg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i="1" dirty="0" smtClean="0"/>
              <a:t>ОТВЕТСТВЕННОСТЬ НЕСОВЕРШЕННОЛЕТНИХ</a:t>
            </a:r>
            <a:endParaRPr lang="ru-RU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1800" dirty="0" smtClean="0"/>
              <a:t>Презентация к лекции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930717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Скачать картинки по праву - А гатин шпаргалка по гражданскому процессуальному праву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48680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3193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img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7667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6" name="Picture 8" descr="C:\Users\User\Desktop\slide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5891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Право в жизни человека - Право в жизни - Картинки по праву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-17140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156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esktop\img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0" y="1290638"/>
            <a:ext cx="5715000" cy="427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5366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Ответственность несовершеннолетних\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3350" y="2714625"/>
            <a:ext cx="125730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F:\Ответственность несовершеннолетних\img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0" y="1290638"/>
            <a:ext cx="5715000" cy="427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:\Ответственность несовершеннолетних\img7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F:\Ответственность несовершеннолетних\slide_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F:\Ответственность несовершеннолетних\0019-019-Administrativnaja-otvetstvennost-nesovershennoletnikh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6306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комендантский час картинки Архив картин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0"/>
            <a:ext cx="6768752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338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Ответственность - Картинка 15348-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1029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Россия ратифицировала протокол Конвенции ООН по правам ребенка :: NewsRbk.r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-315416"/>
            <a:ext cx="5467350" cy="6705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3871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61</Words>
  <Application>Microsoft Office PowerPoint</Application>
  <PresentationFormat>Экран (4:3)</PresentationFormat>
  <Paragraphs>9</Paragraphs>
  <Slides>10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ОТВЕТСТВЕННОСТЬ НЕСОВЕРШЕННОЛЕТНИХ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ОТВЕТСТВЕННОСТЬ НЕСОВЕРШЕННОЛЕТНИХ</dc:title>
  <dc:creator>User</dc:creator>
  <cp:lastModifiedBy>Admin</cp:lastModifiedBy>
  <cp:revision>2</cp:revision>
  <dcterms:created xsi:type="dcterms:W3CDTF">2015-06-08T13:20:26Z</dcterms:created>
  <dcterms:modified xsi:type="dcterms:W3CDTF">2017-04-04T03:15:14Z</dcterms:modified>
</cp:coreProperties>
</file>